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6" r:id="rId4"/>
    <p:sldId id="307" r:id="rId5"/>
    <p:sldId id="309" r:id="rId6"/>
    <p:sldId id="308" r:id="rId7"/>
    <p:sldId id="257" r:id="rId8"/>
    <p:sldId id="258" r:id="rId9"/>
    <p:sldId id="259" r:id="rId10"/>
    <p:sldId id="274" r:id="rId11"/>
    <p:sldId id="260" r:id="rId12"/>
    <p:sldId id="261" r:id="rId13"/>
    <p:sldId id="262" r:id="rId14"/>
    <p:sldId id="264" r:id="rId15"/>
    <p:sldId id="26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91" r:id="rId35"/>
    <p:sldId id="292" r:id="rId36"/>
    <p:sldId id="285" r:id="rId37"/>
    <p:sldId id="303" r:id="rId38"/>
    <p:sldId id="284" r:id="rId39"/>
    <p:sldId id="286" r:id="rId40"/>
    <p:sldId id="287" r:id="rId41"/>
    <p:sldId id="288" r:id="rId42"/>
    <p:sldId id="289" r:id="rId43"/>
    <p:sldId id="293" r:id="rId44"/>
    <p:sldId id="290" r:id="rId45"/>
    <p:sldId id="294" r:id="rId46"/>
    <p:sldId id="295" r:id="rId47"/>
    <p:sldId id="296" r:id="rId48"/>
    <p:sldId id="298" r:id="rId49"/>
    <p:sldId id="297" r:id="rId50"/>
    <p:sldId id="299" r:id="rId51"/>
    <p:sldId id="300" r:id="rId52"/>
    <p:sldId id="310" r:id="rId53"/>
    <p:sldId id="311" r:id="rId54"/>
    <p:sldId id="313" r:id="rId55"/>
    <p:sldId id="314" r:id="rId56"/>
    <p:sldId id="301" r:id="rId57"/>
    <p:sldId id="302" r:id="rId58"/>
    <p:sldId id="315" r:id="rId59"/>
    <p:sldId id="317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5663" autoAdjust="0"/>
  </p:normalViewPr>
  <p:slideViewPr>
    <p:cSldViewPr>
      <p:cViewPr varScale="1">
        <p:scale>
          <a:sx n="67" d="100"/>
          <a:sy n="67" d="100"/>
        </p:scale>
        <p:origin x="126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77E08-5F2E-4FBE-8AEE-761E76EAE3B6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BE669-E16F-43D8-8A35-47B39E28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1076325"/>
            <a:ext cx="76390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13" y="1252538"/>
            <a:ext cx="741997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533400"/>
            <a:ext cx="41338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814388"/>
            <a:ext cx="759142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571500"/>
            <a:ext cx="76295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923925"/>
            <a:ext cx="76104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685800"/>
            <a:ext cx="43053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6288" y="1233488"/>
            <a:ext cx="759142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833438"/>
            <a:ext cx="760095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5153025"/>
            <a:ext cx="21717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900113"/>
            <a:ext cx="76295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857250"/>
            <a:ext cx="7620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966788"/>
            <a:ext cx="76104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876300"/>
            <a:ext cx="7620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814388"/>
            <a:ext cx="760095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823913"/>
            <a:ext cx="7610475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809625"/>
            <a:ext cx="7629525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1004888"/>
            <a:ext cx="764857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933450"/>
            <a:ext cx="763905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828675"/>
            <a:ext cx="760095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914400"/>
            <a:ext cx="748665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990600"/>
            <a:ext cx="76295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"/>
            <a:ext cx="76295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971800"/>
            <a:ext cx="45243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938213"/>
            <a:ext cx="75819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919163"/>
            <a:ext cx="76295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31" y="381000"/>
            <a:ext cx="9183309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809625"/>
            <a:ext cx="76581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1038225"/>
            <a:ext cx="7648575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914400"/>
            <a:ext cx="7696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809625"/>
            <a:ext cx="7620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88" y="814388"/>
            <a:ext cx="766762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781050"/>
            <a:ext cx="76581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804863"/>
            <a:ext cx="7648575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985838"/>
            <a:ext cx="76581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900113"/>
            <a:ext cx="76295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814388"/>
            <a:ext cx="763905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19810"/>
            <a:ext cx="9278124" cy="6309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852488"/>
            <a:ext cx="760095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881063"/>
            <a:ext cx="764857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1085850"/>
            <a:ext cx="762952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804863"/>
            <a:ext cx="763905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938213"/>
            <a:ext cx="761047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852488"/>
            <a:ext cx="761047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809625"/>
            <a:ext cx="7648575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809625"/>
            <a:ext cx="76581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876300"/>
            <a:ext cx="759142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785813"/>
            <a:ext cx="760095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866775"/>
            <a:ext cx="75438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876300"/>
            <a:ext cx="763905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1057275"/>
            <a:ext cx="764857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76275"/>
            <a:ext cx="746760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25" y="666750"/>
            <a:ext cx="752475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963" y="661988"/>
            <a:ext cx="7458075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963" y="676275"/>
            <a:ext cx="7458075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900113"/>
            <a:ext cx="76962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3" y="842963"/>
            <a:ext cx="7686675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338" y="752475"/>
            <a:ext cx="75533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943600" y="3048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Practice Job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30861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2514600"/>
            <a:ext cx="2362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962400"/>
            <a:ext cx="47339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838200"/>
            <a:ext cx="24098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19800" y="4724400"/>
            <a:ext cx="245745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990600" y="2286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Practical Job: </a:t>
            </a:r>
            <a:r>
              <a:rPr lang="en-US" b="1" dirty="0">
                <a:solidFill>
                  <a:srgbClr val="0000FF"/>
                </a:solidFill>
              </a:rPr>
              <a:t>To make a square Butt joint in Flat position by SMAW process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"/>
            <a:ext cx="42005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304800"/>
            <a:ext cx="30575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657600"/>
            <a:ext cx="451485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3352800"/>
            <a:ext cx="37719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715000" y="6248400"/>
            <a:ext cx="2634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Gas Tungsten-Arc Welding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6248400"/>
            <a:ext cx="2334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Gas Metal-Arc Welding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400" y="2590800"/>
            <a:ext cx="279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Shielded Metal-Arc Welding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2268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Oxyacetylene Welding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771525"/>
            <a:ext cx="7648575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1014413"/>
            <a:ext cx="76581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852488"/>
            <a:ext cx="763905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28</Words>
  <Application>Microsoft Office PowerPoint</Application>
  <PresentationFormat>On-screen Show (4:3)</PresentationFormat>
  <Paragraphs>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ZUBIN SHAH</cp:lastModifiedBy>
  <cp:revision>26</cp:revision>
  <dcterms:created xsi:type="dcterms:W3CDTF">2020-09-02T07:02:02Z</dcterms:created>
  <dcterms:modified xsi:type="dcterms:W3CDTF">2021-03-13T00:26:43Z</dcterms:modified>
</cp:coreProperties>
</file>